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7" r:id="rId5"/>
    <p:sldId id="259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596" y="-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710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531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8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603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9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54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90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45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5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431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8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DC518-340C-470B-96D2-D577B979778C}" type="datetimeFigureOut">
              <a:rPr lang="ko-KR" altLang="en-US" smtClean="0"/>
              <a:t>2021-12-02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AESLAB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54CD-9186-48BC-A672-9B8BA6AC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6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aeslab@naver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710" y="183991"/>
            <a:ext cx="6230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Introduction to MLS (Multi Layer Stackable) Hat Series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43474" y="1043608"/>
            <a:ext cx="6766917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MLS Hat series </a:t>
            </a:r>
            <a:r>
              <a:rPr lang="en-US" altLang="ko-KR" sz="1600" dirty="0" smtClean="0"/>
              <a:t>developed by </a:t>
            </a:r>
            <a:r>
              <a:rPr lang="en-US" altLang="ko-KR" sz="1600" b="1" dirty="0" smtClean="0"/>
              <a:t>AESLAB</a:t>
            </a:r>
            <a:r>
              <a:rPr lang="en-US" altLang="ko-KR" sz="1600" dirty="0" smtClean="0"/>
              <a:t> are released at Dec. 2021.</a:t>
            </a:r>
          </a:p>
          <a:p>
            <a:endParaRPr lang="en-US" altLang="ko-KR" sz="1400" dirty="0" smtClean="0"/>
          </a:p>
          <a:p>
            <a:endParaRPr lang="en-US" altLang="ko-KR" sz="800" dirty="0" smtClean="0"/>
          </a:p>
          <a:p>
            <a:r>
              <a:rPr lang="en-US" altLang="ko-KR" sz="1400" dirty="0" smtClean="0"/>
              <a:t>Many makers use breadboard. But </a:t>
            </a:r>
            <a:r>
              <a:rPr lang="en-US" altLang="ko-KR" sz="1400" dirty="0"/>
              <a:t>just create </a:t>
            </a:r>
            <a:r>
              <a:rPr lang="en-US" altLang="ko-KR" sz="1400" dirty="0" smtClean="0"/>
              <a:t>only, not long time use and  </a:t>
            </a:r>
          </a:p>
          <a:p>
            <a:endParaRPr lang="en-US" altLang="ko-KR" sz="800" dirty="0"/>
          </a:p>
          <a:p>
            <a:r>
              <a:rPr lang="en-US" altLang="ko-KR" sz="1400" dirty="0"/>
              <a:t>m</a:t>
            </a:r>
            <a:r>
              <a:rPr lang="en-US" altLang="ko-KR" sz="1400" dirty="0" smtClean="0"/>
              <a:t>ost displeasing jumper cables.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					Raspberry Pi 2x20 GPIO</a:t>
            </a:r>
            <a:endParaRPr lang="en-US" altLang="ko-KR" sz="1400" dirty="0"/>
          </a:p>
          <a:p>
            <a:r>
              <a:rPr lang="en-US" altLang="ko-KR" sz="1400" dirty="0" smtClean="0"/>
              <a:t>					prototyping with</a:t>
            </a:r>
          </a:p>
          <a:p>
            <a:r>
              <a:rPr lang="en-US" altLang="ko-KR" sz="1400" dirty="0" smtClean="0"/>
              <a:t>					breadboard and devices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smtClean="0"/>
              <a:t>Make own PCB work is </a:t>
            </a:r>
            <a:r>
              <a:rPr lang="en-US" altLang="ko-KR" sz="1400" dirty="0"/>
              <a:t>not complex </a:t>
            </a:r>
            <a:r>
              <a:rPr lang="en-US" altLang="ko-KR" sz="1400" dirty="0" smtClean="0"/>
              <a:t>things </a:t>
            </a:r>
            <a:r>
              <a:rPr lang="en-US" altLang="ko-KR" sz="1400" dirty="0"/>
              <a:t>nowadays, </a:t>
            </a:r>
            <a:r>
              <a:rPr lang="en-US" altLang="ko-KR" sz="1400" dirty="0" smtClean="0"/>
              <a:t>But its not simple to </a:t>
            </a:r>
          </a:p>
          <a:p>
            <a:r>
              <a:rPr lang="en-US" altLang="ko-KR" sz="1400" dirty="0" smtClean="0"/>
              <a:t>novices, makers and hobbyist, still many huddles remains.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					PCB from prototype</a:t>
            </a:r>
            <a:endParaRPr lang="en-US" altLang="ko-KR" sz="1400" dirty="0"/>
          </a:p>
          <a:p>
            <a:r>
              <a:rPr lang="en-US" altLang="ko-KR" sz="1400" dirty="0" smtClean="0"/>
              <a:t>					test result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For example, find foot print and cross check between device and foot print, </a:t>
            </a:r>
          </a:p>
          <a:p>
            <a:endParaRPr lang="en-US" altLang="ko-KR" sz="800" dirty="0"/>
          </a:p>
          <a:p>
            <a:r>
              <a:rPr lang="en-US" altLang="ko-KR" sz="1400" dirty="0" smtClean="0"/>
              <a:t>modern CAD tools has very advanced and support 3D assemble views, but</a:t>
            </a:r>
          </a:p>
          <a:p>
            <a:r>
              <a:rPr lang="en-US" altLang="ko-KR" sz="800" dirty="0" smtClean="0"/>
              <a:t> </a:t>
            </a:r>
          </a:p>
          <a:p>
            <a:r>
              <a:rPr lang="en-US" altLang="ko-KR" sz="1400" dirty="0" smtClean="0"/>
              <a:t>finding exact device from online market need time consuming and efforts.    </a:t>
            </a:r>
            <a:endParaRPr lang="ko-KR" alt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30865" y="1794647"/>
            <a:ext cx="2233632" cy="311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5148064"/>
            <a:ext cx="3278329" cy="2052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90582" y="885504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9323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10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254" y="107504"/>
            <a:ext cx="6976462" cy="87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MLS Hat-1 :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MLS Hat-1 for Flowerpot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2x20 GPIO header for left side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LED, Buzzer with </a:t>
            </a:r>
            <a:r>
              <a:rPr lang="en-US" altLang="ko-KR" sz="1400" dirty="0"/>
              <a:t>2.54mm </a:t>
            </a:r>
            <a:r>
              <a:rPr lang="en-US" altLang="ko-KR" sz="1400" dirty="0" smtClean="0"/>
              <a:t>jumper for enable and disable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UP/DOWN/SELECT Buttons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DHT22 </a:t>
            </a:r>
            <a:r>
              <a:rPr lang="en-US" altLang="ko-KR" sz="1400" dirty="0"/>
              <a:t>Temperature &amp; Humidity Sensor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I2C 0.96” 128x64 OLED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ADC for three Capacitive </a:t>
            </a:r>
            <a:r>
              <a:rPr lang="en-US" altLang="ko-KR" sz="1400" dirty="0"/>
              <a:t>Soil Moisture </a:t>
            </a:r>
            <a:r>
              <a:rPr lang="en-US" altLang="ko-KR" sz="1400" dirty="0" smtClean="0"/>
              <a:t>Sensors 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UART </a:t>
            </a:r>
            <a:r>
              <a:rPr lang="en-US" altLang="ko-KR" sz="1400" dirty="0"/>
              <a:t>HC-06 Bluetooth </a:t>
            </a:r>
            <a:r>
              <a:rPr lang="en-US" altLang="ko-KR" sz="1400" dirty="0" smtClean="0"/>
              <a:t>Wireless module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I2C </a:t>
            </a:r>
            <a:r>
              <a:rPr lang="en-US" altLang="ko-KR" sz="1400" dirty="0"/>
              <a:t>BM280/AHT10 Temperature &amp; Humidity Sensor </a:t>
            </a:r>
            <a:r>
              <a:rPr lang="en-US" altLang="ko-KR" sz="1400" dirty="0" smtClean="0"/>
              <a:t>(Option)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49x65mm.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Product :	MLS Hat-0 PCBA (PCB Assembled)</a:t>
            </a:r>
          </a:p>
          <a:p>
            <a:r>
              <a:rPr lang="en-US" altLang="ko-KR" sz="1400" dirty="0" smtClean="0"/>
              <a:t>		MLS Hat-0 Set (exclude BME280/AHT10)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800" dirty="0" smtClean="0"/>
          </a:p>
          <a:p>
            <a:r>
              <a:rPr lang="en-US" altLang="ko-KR" sz="1400" dirty="0" smtClean="0"/>
              <a:t>	DIPSW Usage :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1 : 5V (UART0/BT)</a:t>
            </a:r>
            <a:endParaRPr lang="en-US" altLang="ko-KR" sz="1400" dirty="0"/>
          </a:p>
          <a:p>
            <a:r>
              <a:rPr lang="en-US" altLang="ko-KR" sz="1400" dirty="0" smtClean="0"/>
              <a:t>		2 : 3V3 (I2C0/DHT22/BTN)</a:t>
            </a:r>
          </a:p>
          <a:p>
            <a:r>
              <a:rPr lang="en-US" altLang="ko-KR" sz="1400" dirty="0" smtClean="0"/>
              <a:t>		3 : 3V3 (I2C1)</a:t>
            </a:r>
            <a:endParaRPr lang="en-US" altLang="ko-KR" sz="1400" dirty="0"/>
          </a:p>
          <a:p>
            <a:r>
              <a:rPr lang="en-US" altLang="ko-KR" sz="1400" dirty="0" smtClean="0"/>
              <a:t>		4 : 3V3 (ADC)</a:t>
            </a:r>
          </a:p>
          <a:p>
            <a:r>
              <a:rPr lang="en-US" altLang="ko-KR" sz="800" dirty="0" smtClean="0"/>
              <a:t>  </a:t>
            </a:r>
            <a:r>
              <a:rPr lang="en-US" altLang="ko-KR" sz="800" dirty="0"/>
              <a:t>	</a:t>
            </a:r>
          </a:p>
          <a:p>
            <a:r>
              <a:rPr lang="en-US" altLang="ko-KR" sz="1400" dirty="0" smtClean="0"/>
              <a:t>More detail information is available in each MLS hat user guide documents.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635896"/>
            <a:ext cx="458152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1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11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254" y="107504"/>
            <a:ext cx="6835746" cy="874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MLS Hat-3 :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MLS Hat-3 for OLED/TFT Display </a:t>
            </a:r>
          </a:p>
          <a:p>
            <a:r>
              <a:rPr lang="en-US" altLang="ko-KR" sz="1400" dirty="0" smtClean="0"/>
              <a:t>		2x20 GPIO header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SPI 1x14 header, I2C 1x4 header (</a:t>
            </a:r>
            <a:r>
              <a:rPr lang="en-US" altLang="ko-KR" sz="1400" dirty="0" smtClean="0">
                <a:solidFill>
                  <a:srgbClr val="FF0000"/>
                </a:solidFill>
              </a:rPr>
              <a:t>1.3” and 0.96” OLED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	</a:t>
            </a:r>
            <a:r>
              <a:rPr lang="en-US" altLang="ko-KR" sz="1400" dirty="0" smtClean="0">
                <a:solidFill>
                  <a:srgbClr val="FF0000"/>
                </a:solidFill>
              </a:rPr>
              <a:t>			VCC/GND pin position is different</a:t>
            </a:r>
            <a:r>
              <a:rPr lang="en-US" altLang="ko-KR" sz="1400" dirty="0" smtClean="0"/>
              <a:t>)        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41x65mm.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Product :	MLS Hat-0 PCBA (PCB Assembled)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smtClean="0"/>
              <a:t>	</a:t>
            </a:r>
            <a:r>
              <a:rPr lang="en-US" altLang="ko-KR" sz="1400" dirty="0"/>
              <a:t>DIPSW Usage :</a:t>
            </a:r>
          </a:p>
          <a:p>
            <a:r>
              <a:rPr lang="en-US" altLang="ko-KR" sz="1400" dirty="0" smtClean="0"/>
              <a:t>		1 : None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2 : for SPI 2.2/2.4/2.8” 320x240 ILI9341 TFT module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            Also can support 1.44/1.77/1.8” ST7735 TFT</a:t>
            </a:r>
          </a:p>
          <a:p>
            <a:r>
              <a:rPr lang="en-US" altLang="ko-KR" sz="1400" dirty="0" smtClean="0"/>
              <a:t>		3 : for </a:t>
            </a:r>
            <a:r>
              <a:rPr lang="en-US" altLang="ko-KR" sz="1400" dirty="0"/>
              <a:t>UP/DOWN/SELECT </a:t>
            </a:r>
            <a:r>
              <a:rPr lang="en-US" altLang="ko-KR" sz="1400" dirty="0" smtClean="0"/>
              <a:t>buttons</a:t>
            </a:r>
            <a:endParaRPr lang="en-US" altLang="ko-KR" sz="1400" dirty="0"/>
          </a:p>
          <a:p>
            <a:r>
              <a:rPr lang="en-US" altLang="ko-KR" sz="1400" dirty="0" smtClean="0"/>
              <a:t>		4 : for I2C0    I2C SSD1306 1.3” and 0.96” 128x64 OLED </a:t>
            </a:r>
          </a:p>
          <a:p>
            <a:endParaRPr lang="en-US" altLang="ko-KR" sz="800" dirty="0"/>
          </a:p>
          <a:p>
            <a:r>
              <a:rPr lang="en-US" altLang="ko-KR" sz="1400" dirty="0"/>
              <a:t>More detail information is available in each MLS hat user guide documents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" y="2461114"/>
            <a:ext cx="288202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315" y="2463211"/>
            <a:ext cx="1689156" cy="2499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93" y="2463211"/>
            <a:ext cx="1880928" cy="2518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642" y="5001523"/>
            <a:ext cx="2801499" cy="215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67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254" y="107504"/>
            <a:ext cx="6835746" cy="874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MLS Hat-4 :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MLS Hat-4 for Various IO interfaces</a:t>
            </a:r>
          </a:p>
          <a:p>
            <a:r>
              <a:rPr lang="en-US" altLang="ko-KR" sz="1400" dirty="0"/>
              <a:t>		2x20 GPIO header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smtClean="0"/>
              <a:t>SPI0, SPI1 with RJ45 LAN Port</a:t>
            </a:r>
            <a:r>
              <a:rPr lang="en-US" altLang="ko-KR" sz="1400" dirty="0"/>
              <a:t>		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Three TR switching output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(Pico internal 5V and </a:t>
            </a:r>
            <a:r>
              <a:rPr lang="en-US" altLang="ko-KR" sz="1400" dirty="0"/>
              <a:t>external 5~12V </a:t>
            </a:r>
            <a:r>
              <a:rPr lang="en-US" altLang="ko-KR" sz="1400" dirty="0" smtClean="0"/>
              <a:t>KF350-3.5 Connector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with </a:t>
            </a:r>
            <a:r>
              <a:rPr lang="en-US" altLang="ko-KR" sz="1400" dirty="0"/>
              <a:t>2.54mm jumper for enable and </a:t>
            </a:r>
            <a:r>
              <a:rPr lang="en-US" altLang="ko-KR" sz="1400" dirty="0" smtClean="0"/>
              <a:t>disable)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two digital 3.3V input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DIPSW(x2) Function select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ADC three potentiometers 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49x65mm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	Product :	MLS </a:t>
            </a:r>
            <a:r>
              <a:rPr lang="en-US" altLang="ko-KR" sz="1400" dirty="0" smtClean="0"/>
              <a:t>Hat-4 </a:t>
            </a:r>
            <a:r>
              <a:rPr lang="en-US" altLang="ko-KR" sz="1400" dirty="0"/>
              <a:t>PCBA (PCB Assembled)</a:t>
            </a:r>
          </a:p>
          <a:p>
            <a:r>
              <a:rPr lang="en-US" altLang="ko-KR" sz="1400" dirty="0" smtClean="0"/>
              <a:t>		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	SPI-RJ45 : UTP </a:t>
            </a:r>
            <a:r>
              <a:rPr lang="en-US" altLang="ko-KR" sz="1400" dirty="0"/>
              <a:t>cable up to 10M, STP cable up to double length,</a:t>
            </a:r>
          </a:p>
          <a:p>
            <a:r>
              <a:rPr lang="en-US" altLang="ko-KR" sz="1400" dirty="0"/>
              <a:t>	 </a:t>
            </a:r>
            <a:r>
              <a:rPr lang="en-US" altLang="ko-KR" sz="1400" dirty="0" smtClean="0"/>
              <a:t>             cable </a:t>
            </a:r>
            <a:r>
              <a:rPr lang="en-US" altLang="ko-KR" sz="1400" dirty="0"/>
              <a:t>length depends on SPI Clock speed. RC522 use </a:t>
            </a:r>
            <a:r>
              <a:rPr lang="en-US" altLang="ko-KR" sz="1400" dirty="0" smtClean="0"/>
              <a:t>1MHz. 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/>
              <a:t>	DIPSW Usage </a:t>
            </a:r>
            <a:r>
              <a:rPr lang="en-US" altLang="ko-KR" sz="1400" dirty="0" smtClean="0"/>
              <a:t>:</a:t>
            </a:r>
          </a:p>
          <a:p>
            <a:r>
              <a:rPr lang="en-US" altLang="ko-KR" sz="1400" dirty="0" smtClean="0"/>
              <a:t>		1 : 5V for TR </a:t>
            </a:r>
            <a:r>
              <a:rPr lang="en-US" altLang="ko-KR" sz="1400" dirty="0"/>
              <a:t>switching output</a:t>
            </a:r>
            <a:endParaRPr lang="en-US" altLang="ko-KR" sz="1400" dirty="0" smtClean="0"/>
          </a:p>
          <a:p>
            <a:r>
              <a:rPr lang="en-US" altLang="ko-KR" sz="1400" dirty="0"/>
              <a:t>		</a:t>
            </a:r>
            <a:r>
              <a:rPr lang="en-US" altLang="ko-KR" sz="1400" dirty="0" smtClean="0"/>
              <a:t>2 : 3.3V for SPI0, SPI1</a:t>
            </a:r>
          </a:p>
          <a:p>
            <a:r>
              <a:rPr lang="en-US" altLang="ko-KR" sz="1400" dirty="0" smtClean="0"/>
              <a:t>		3 : 3.3V for DIPSW(x2), </a:t>
            </a:r>
            <a:r>
              <a:rPr lang="en-US" altLang="ko-KR" sz="1400" dirty="0"/>
              <a:t>two digital 3.3V input</a:t>
            </a:r>
          </a:p>
          <a:p>
            <a:r>
              <a:rPr lang="en-US" altLang="ko-KR" sz="1400" dirty="0" smtClean="0"/>
              <a:t>		4 : 3.3V for ADC for three </a:t>
            </a:r>
            <a:r>
              <a:rPr lang="en-US" altLang="ko-KR" sz="1400" dirty="0"/>
              <a:t>potentiometers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/>
              <a:t>More detail information is available in each MLS hat user guide documents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77" y="3275856"/>
            <a:ext cx="44577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4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13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254" y="107504"/>
            <a:ext cx="6745620" cy="875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MLS Hat-5 :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MLS Hat-0 for 4 DC Motors, 6 Servo Motors</a:t>
            </a:r>
          </a:p>
          <a:p>
            <a:r>
              <a:rPr lang="en-US" altLang="ko-KR" sz="1400" dirty="0"/>
              <a:t>		2x20 GPIO header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smtClean="0"/>
              <a:t>External </a:t>
            </a:r>
            <a:r>
              <a:rPr lang="en-US" altLang="ko-KR" sz="1400" dirty="0"/>
              <a:t>power 12V KF350-3.5 </a:t>
            </a:r>
            <a:r>
              <a:rPr lang="en-US" altLang="ko-KR" sz="1400" dirty="0" smtClean="0"/>
              <a:t>Connector for DC motor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External </a:t>
            </a:r>
            <a:r>
              <a:rPr lang="en-US" altLang="ko-KR" sz="1400" dirty="0"/>
              <a:t>power 5</a:t>
            </a:r>
            <a:r>
              <a:rPr lang="en-US" altLang="ko-KR" sz="1400" dirty="0" smtClean="0"/>
              <a:t>V </a:t>
            </a:r>
            <a:r>
              <a:rPr lang="en-US" altLang="ko-KR" sz="1400" dirty="0"/>
              <a:t>KF350-3.5 </a:t>
            </a:r>
            <a:r>
              <a:rPr lang="en-US" altLang="ko-KR" sz="1400" dirty="0" smtClean="0"/>
              <a:t>Connector for Servo motor 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	Two TB6612FNG DC Motor </a:t>
            </a:r>
            <a:r>
              <a:rPr lang="en-US" altLang="ko-KR" sz="1400" dirty="0"/>
              <a:t>driver (two 1x8) header</a:t>
            </a:r>
            <a:r>
              <a:rPr lang="en-US" altLang="ko-KR" sz="1400" dirty="0" smtClean="0"/>
              <a:t>  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49x65mm.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Product :	MLS Hat-5 PCBA (PCB Assembled)</a:t>
            </a:r>
          </a:p>
          <a:p>
            <a:r>
              <a:rPr lang="en-US" altLang="ko-KR" sz="1400" dirty="0" smtClean="0"/>
              <a:t>		MLS Hat-5 Set (2 TB6612FNG DC Motor Driver modules)</a:t>
            </a:r>
            <a:endParaRPr lang="en-US" altLang="ko-KR" sz="1400" dirty="0"/>
          </a:p>
          <a:p>
            <a:r>
              <a:rPr lang="en-US" altLang="ko-KR" sz="1400" dirty="0" smtClean="0"/>
              <a:t>			      TB6612FNG can driver two DC motors.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/>
              <a:t>	DIPSW Usage </a:t>
            </a:r>
            <a:r>
              <a:rPr lang="en-US" altLang="ko-KR" sz="1400" dirty="0" smtClean="0"/>
              <a:t>:</a:t>
            </a:r>
          </a:p>
          <a:p>
            <a:r>
              <a:rPr lang="en-US" altLang="ko-KR" sz="1400" dirty="0" smtClean="0"/>
              <a:t>		1 : 5V Servo PWM1/2 (use Internal 5V) 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smtClean="0"/>
              <a:t>2 : 3V3 I2C MCP23008 (for TB6612FNG direction control)</a:t>
            </a:r>
          </a:p>
          <a:p>
            <a:r>
              <a:rPr lang="en-US" altLang="ko-KR" sz="1400" dirty="0" smtClean="0"/>
              <a:t>		3 : 3V3 for TB6612FNG1, 2 module</a:t>
            </a:r>
            <a:endParaRPr lang="en-US" altLang="ko-KR" sz="1400" dirty="0"/>
          </a:p>
          <a:p>
            <a:r>
              <a:rPr lang="en-US" altLang="ko-KR" sz="1400" dirty="0" smtClean="0"/>
              <a:t>		4 : 3V3 for digital input</a:t>
            </a:r>
          </a:p>
          <a:p>
            <a:endParaRPr lang="en-US" altLang="ko-KR" sz="1400" dirty="0"/>
          </a:p>
          <a:p>
            <a:r>
              <a:rPr lang="en-US" altLang="ko-KR" sz="1400" dirty="0"/>
              <a:t>More detail information is available in each MLS hat user guide documents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30" y="2875558"/>
            <a:ext cx="5184576" cy="3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6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14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254" y="107504"/>
            <a:ext cx="6745620" cy="874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MLS Hat-6 :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MLS Hat-0 for </a:t>
            </a:r>
            <a:r>
              <a:rPr lang="en-US" altLang="ko-KR" sz="1400" dirty="0"/>
              <a:t>4 </a:t>
            </a:r>
            <a:r>
              <a:rPr lang="en-US" altLang="ko-KR" sz="1400" dirty="0" smtClean="0"/>
              <a:t>Stepping Motor (NEMA17) </a:t>
            </a:r>
            <a:r>
              <a:rPr lang="en-US" altLang="ko-KR" sz="1400" dirty="0"/>
              <a:t>drivers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		External power 12V </a:t>
            </a:r>
            <a:r>
              <a:rPr lang="en-US" altLang="ko-KR" sz="1400" dirty="0"/>
              <a:t>KF350-3.5 Connector 	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LED, 4 DRV8825 driver (two 1x8) header 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49x65mm.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Product :	MLS Hat-6 PCBA (PCB Assembled)</a:t>
            </a:r>
          </a:p>
          <a:p>
            <a:r>
              <a:rPr lang="en-US" altLang="ko-KR" sz="1400" dirty="0" smtClean="0"/>
              <a:t>		MLS </a:t>
            </a:r>
            <a:r>
              <a:rPr lang="en-US" altLang="ko-KR" sz="1400" dirty="0"/>
              <a:t>Hat-6 </a:t>
            </a:r>
            <a:r>
              <a:rPr lang="en-US" altLang="ko-KR" sz="1400" dirty="0" smtClean="0"/>
              <a:t>Set (DRV8825 Stepping Motor Driver modules)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/>
              <a:t>	DIPSW Usage </a:t>
            </a:r>
            <a:r>
              <a:rPr lang="en-US" altLang="ko-KR" sz="1400" dirty="0" smtClean="0"/>
              <a:t>:</a:t>
            </a:r>
          </a:p>
          <a:p>
            <a:r>
              <a:rPr lang="en-US" altLang="ko-KR" sz="1400" dirty="0" smtClean="0"/>
              <a:t>		1 : 3.3V for 1</a:t>
            </a:r>
            <a:r>
              <a:rPr lang="en-US" altLang="ko-KR" sz="1400" baseline="30000" dirty="0" smtClean="0"/>
              <a:t>st</a:t>
            </a:r>
            <a:r>
              <a:rPr lang="en-US" altLang="ko-KR" sz="1400" dirty="0" smtClean="0"/>
              <a:t> DRV8825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2 : 3.3V for 2</a:t>
            </a:r>
            <a:r>
              <a:rPr lang="en-US" altLang="ko-KR" sz="1400" baseline="30000" dirty="0" smtClean="0"/>
              <a:t>nd</a:t>
            </a:r>
            <a:r>
              <a:rPr lang="en-US" altLang="ko-KR" sz="1400" dirty="0" smtClean="0"/>
              <a:t> DRV8825</a:t>
            </a:r>
          </a:p>
          <a:p>
            <a:r>
              <a:rPr lang="en-US" altLang="ko-KR" sz="1400" dirty="0" smtClean="0"/>
              <a:t>		3 : 3.3V for 3</a:t>
            </a:r>
            <a:r>
              <a:rPr lang="en-US" altLang="ko-KR" sz="1400" baseline="30000" dirty="0" smtClean="0"/>
              <a:t>rd</a:t>
            </a:r>
            <a:r>
              <a:rPr lang="en-US" altLang="ko-KR" sz="1400" dirty="0" smtClean="0"/>
              <a:t> DRV8825</a:t>
            </a:r>
            <a:endParaRPr lang="en-US" altLang="ko-KR" sz="1400" dirty="0"/>
          </a:p>
          <a:p>
            <a:r>
              <a:rPr lang="en-US" altLang="ko-KR" sz="1400" dirty="0" smtClean="0"/>
              <a:t>		4 : 3.3V for 4</a:t>
            </a:r>
            <a:r>
              <a:rPr lang="en-US" altLang="ko-KR" sz="1400" baseline="30000" dirty="0" smtClean="0"/>
              <a:t>th</a:t>
            </a:r>
            <a:r>
              <a:rPr lang="en-US" altLang="ko-KR" sz="1400" dirty="0" smtClean="0"/>
              <a:t> DRV8825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/>
              <a:t>More detail information is available in each MLS hat user guide documents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72778" y="1905603"/>
            <a:ext cx="3885280" cy="518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6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15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254" y="107504"/>
            <a:ext cx="6835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MLS Hat-X Policy :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dirty="0" smtClean="0"/>
              <a:t>First, customer may request dedicated Hat-X that keep MLS Hat form factor and design style development also possible with reasonable cost.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AESLAB always listen to customer’s need carefully and find some possibilities. </a:t>
            </a:r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Second,</a:t>
            </a:r>
            <a:r>
              <a:rPr lang="en-US" altLang="ko-KR" sz="1600" dirty="0"/>
              <a:t> a</a:t>
            </a:r>
            <a:r>
              <a:rPr lang="en-US" altLang="ko-KR" sz="1600" dirty="0" smtClean="0"/>
              <a:t>lso possible custom MLS Hat suggestions. AESLAB will </a:t>
            </a:r>
            <a:r>
              <a:rPr lang="en-US" altLang="ko-KR" sz="1600" dirty="0"/>
              <a:t>share </a:t>
            </a:r>
            <a:r>
              <a:rPr lang="en-US" altLang="ko-KR" sz="1600" dirty="0" smtClean="0"/>
              <a:t>profit within </a:t>
            </a:r>
            <a:r>
              <a:rPr lang="en-US" altLang="ko-KR" sz="1600" dirty="0"/>
              <a:t>royalty sharing </a:t>
            </a:r>
            <a:r>
              <a:rPr lang="en-US" altLang="ko-KR" sz="1600" dirty="0" smtClean="0"/>
              <a:t>policy.</a:t>
            </a:r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Contact : </a:t>
            </a:r>
            <a:r>
              <a:rPr lang="en-US" altLang="ko-KR" sz="1600" dirty="0" smtClean="0">
                <a:hlinkClick r:id="rId2"/>
              </a:rPr>
              <a:t>aeslab@naver.com</a:t>
            </a:r>
            <a:endParaRPr lang="en-US" altLang="ko-KR" sz="1600" dirty="0" smtClean="0"/>
          </a:p>
          <a:p>
            <a:endParaRPr lang="en-US" altLang="ko-KR" sz="800" dirty="0"/>
          </a:p>
          <a:p>
            <a:pPr algn="r"/>
            <a:r>
              <a:rPr lang="en-US" altLang="ko-KR" sz="1400" dirty="0" smtClean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9093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90582" y="885504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6246" y="683568"/>
            <a:ext cx="6810391" cy="787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Situation considering :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Many MCU boards and module boards available now</a:t>
            </a:r>
          </a:p>
          <a:p>
            <a:r>
              <a:rPr lang="en-US" altLang="ko-KR" sz="1400" dirty="0" smtClean="0"/>
              <a:t>	but we need still jumper wires.</a:t>
            </a:r>
          </a:p>
          <a:p>
            <a:r>
              <a:rPr lang="en-US" altLang="ko-KR" sz="1400" dirty="0"/>
              <a:t>	</a:t>
            </a:r>
            <a:endParaRPr lang="en-US" altLang="ko-KR" sz="1400" dirty="0" smtClean="0"/>
          </a:p>
          <a:p>
            <a:r>
              <a:rPr lang="en-US" altLang="ko-KR" sz="1400" dirty="0"/>
              <a:t>	U</a:t>
            </a:r>
            <a:r>
              <a:rPr lang="en-US" altLang="ko-KR" sz="1400" dirty="0" smtClean="0"/>
              <a:t>ncountable resources are available in internet and videos 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lead by open hardware and software trends.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Experts </a:t>
            </a:r>
            <a:r>
              <a:rPr lang="en-US" altLang="ko-KR" sz="1400" dirty="0"/>
              <a:t>can make nice electronics boards simply with low cost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If a maker wish to get nice PCB result for various need without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jumper cables and breadboard…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        	option 1. Out-sourcing 	… Nonsense.</a:t>
            </a:r>
          </a:p>
          <a:p>
            <a:r>
              <a:rPr lang="en-US" altLang="ko-KR" sz="1400" dirty="0"/>
              <a:t>	 </a:t>
            </a:r>
            <a:r>
              <a:rPr lang="en-US" altLang="ko-KR" sz="1400" dirty="0" smtClean="0"/>
              <a:t>       	option 2. Studying PCB works 	… Spend time.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Someone think like “</a:t>
            </a:r>
            <a:r>
              <a:rPr lang="en-US" altLang="ko-KR" sz="1400" i="1" dirty="0" smtClean="0"/>
              <a:t>I want to get nice PCB board like expert result,</a:t>
            </a:r>
          </a:p>
          <a:p>
            <a:r>
              <a:rPr lang="en-US" altLang="ko-KR" sz="1400" i="1" dirty="0"/>
              <a:t>	</a:t>
            </a:r>
            <a:r>
              <a:rPr lang="en-US" altLang="ko-KR" sz="1400" i="1" dirty="0" smtClean="0"/>
              <a:t>But I don’t want to spend my time to make PCB</a:t>
            </a:r>
            <a:r>
              <a:rPr lang="en-US" altLang="ko-KR" sz="1400" dirty="0" smtClean="0"/>
              <a:t>.”  excluding option 1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and option 2…….No ways.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	And soldering also required detail skills.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HLS Hat series will be another solution for this simple hope.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MCU hardware GPIO worlds are consist by only 7 things.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GPIO Input, output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PWM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ADC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UART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I2C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SPI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Exactly can not support all kind need,  But a little availabilities are 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possible with pre-worked PCB for </a:t>
            </a:r>
            <a:r>
              <a:rPr lang="en-US" altLang="ko-KR" sz="1400" dirty="0"/>
              <a:t>novices, makers </a:t>
            </a:r>
            <a:r>
              <a:rPr lang="en-US" altLang="ko-KR" sz="1400" dirty="0" smtClean="0"/>
              <a:t>and </a:t>
            </a:r>
            <a:r>
              <a:rPr lang="en-US" altLang="ko-KR" sz="1400" dirty="0"/>
              <a:t>hobbyist.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b="1" dirty="0" smtClean="0"/>
              <a:t>HLS </a:t>
            </a:r>
            <a:r>
              <a:rPr lang="en-US" altLang="ko-KR" sz="1400" b="1" dirty="0"/>
              <a:t>Hat series </a:t>
            </a:r>
            <a:r>
              <a:rPr lang="en-US" altLang="ko-KR" sz="1400" b="1" dirty="0" smtClean="0"/>
              <a:t>can help this!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6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95" y="1140362"/>
            <a:ext cx="6267893" cy="676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664894" y="8046029"/>
            <a:ext cx="333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Hat-0 + Pico Base A1 + Hat-1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0582" y="885504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1268760" y="395536"/>
            <a:ext cx="3735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MLS Hat Configuration Example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500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62" y="1043608"/>
            <a:ext cx="6058880" cy="672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56325" y="8213050"/>
            <a:ext cx="513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Pico Base A1 + Hat-4 + Hat-5 + Hat-6 + Hat-3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68760" y="395536"/>
            <a:ext cx="3735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MLS Hat Configuration Example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1813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8222" y="31981"/>
            <a:ext cx="6789778" cy="8823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MLS Hat series support :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</a:t>
            </a:r>
            <a:r>
              <a:rPr lang="en-US" altLang="ko-KR" sz="1400" b="1" dirty="0" smtClean="0"/>
              <a:t>Multi layer stacking availability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May 3~5 layers can achieve a little complex results.</a:t>
            </a:r>
          </a:p>
          <a:p>
            <a:r>
              <a:rPr lang="en-US" altLang="ko-KR" sz="1400" dirty="0" smtClean="0"/>
              <a:t>		Between the hats height gap is 32mm, plastic supports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(2/10mm, M3 screw) are included. 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b="1" dirty="0" smtClean="0"/>
              <a:t>Each hat has specific purpose 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with long time embedded system design experience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First release (Nov. 2021)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Raspberry Pi Pico Base A1 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Hat-0 : Dual Raspberry Pi 3/4 2x20 GPIO Use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Hat-1 : Flowerpot (LED/Buzzer/OLED/ADC/DHT22/Bluetooth)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Hat-3 : Display (I2C/SPI) 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Hat-4 : IO Combo (TR-Out/In/SPI-RJ45)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Hat-5 : Motor (x4 DC Motor, 6 Servo Motor)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Hat-6 : Motor (x4 NEMA17 Stepping Motor)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	Under ready, 2</a:t>
            </a:r>
            <a:r>
              <a:rPr lang="en-US" altLang="ko-KR" sz="1400" baseline="30000" dirty="0" smtClean="0"/>
              <a:t>nd</a:t>
            </a:r>
            <a:r>
              <a:rPr lang="en-US" altLang="ko-KR" sz="1400" dirty="0" smtClean="0"/>
              <a:t> release (Dec. 2021)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/>
              <a:t>Raspberry Pi Pico Base </a:t>
            </a:r>
            <a:r>
              <a:rPr lang="en-US" altLang="ko-KR" sz="1000" dirty="0" smtClean="0"/>
              <a:t>A2 : Add ESP-01 </a:t>
            </a:r>
            <a:r>
              <a:rPr lang="en-US" altLang="ko-KR" sz="1000" dirty="0" err="1" smtClean="0"/>
              <a:t>WiFi</a:t>
            </a:r>
            <a:r>
              <a:rPr lang="en-US" altLang="ko-KR" sz="1000" dirty="0" smtClean="0"/>
              <a:t>, Bluetooth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Hat-2 : 10 Buzzers MIDI Player with SD Card module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Hat-7 : IMU, </a:t>
            </a:r>
            <a:r>
              <a:rPr lang="en-US" altLang="ko-KR" sz="1000" dirty="0"/>
              <a:t>Various </a:t>
            </a:r>
            <a:r>
              <a:rPr lang="en-US" altLang="ko-KR" sz="1000" dirty="0" smtClean="0"/>
              <a:t>I2C/SPI Acceleration/Gyro/Magnet Module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Hat-8 : MCP Combo (GPIO Expander/ADC) 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Hat-12 : 4 Gas Sensor support (include MCP3004)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	Under development, 3</a:t>
            </a:r>
            <a:r>
              <a:rPr lang="en-US" altLang="ko-KR" sz="1400" baseline="30000" dirty="0" smtClean="0"/>
              <a:t>rd</a:t>
            </a:r>
            <a:r>
              <a:rPr lang="en-US" altLang="ko-KR" sz="1400" dirty="0" smtClean="0"/>
              <a:t> release (Jan. 2022)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STM32F </a:t>
            </a:r>
            <a:r>
              <a:rPr lang="en-US" altLang="ko-KR" sz="1000" dirty="0" err="1" smtClean="0"/>
              <a:t>Bluepill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Blackpill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Base </a:t>
            </a:r>
            <a:r>
              <a:rPr lang="en-US" altLang="ko-KR" sz="1000" dirty="0" smtClean="0"/>
              <a:t>A1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Hat-9 : Wire Communication Combo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	Hat-10 : Wireless Communication Combo</a:t>
            </a:r>
          </a:p>
          <a:p>
            <a:r>
              <a:rPr lang="en-US" altLang="ko-KR" sz="1000" dirty="0"/>
              <a:t>			Hat-11 : </a:t>
            </a:r>
            <a:r>
              <a:rPr lang="en-US" altLang="ko-KR" sz="1000" dirty="0" err="1"/>
              <a:t>Opto</a:t>
            </a:r>
            <a:r>
              <a:rPr lang="en-US" altLang="ko-KR" sz="1000" dirty="0"/>
              <a:t>-coupling 2xIN, 2xRelay Out</a:t>
            </a:r>
          </a:p>
          <a:p>
            <a:endParaRPr lang="en-US" altLang="ko-KR" sz="1000" dirty="0" smtClean="0"/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Up to total 24~30 MLS hats release plan till end of 2022.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b="1" dirty="0" smtClean="0"/>
              <a:t>Each hat has DIPSW(x4) 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for enable and disable for each sub function</a:t>
            </a:r>
          </a:p>
          <a:p>
            <a:r>
              <a:rPr lang="en-US" altLang="ko-KR" sz="1400" dirty="0" smtClean="0"/>
              <a:t>		Thus user just DIPSW on/off for need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Each hat has 4 functions normally 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b="1" dirty="0" smtClean="0"/>
              <a:t>Reasonable small form factor (41x65mm, 49x65mm)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</a:t>
            </a:r>
            <a:r>
              <a:rPr lang="en-US" altLang="ko-KR" sz="1400" b="1" dirty="0" smtClean="0"/>
              <a:t>No Soldering, Just insert your module, Just stacking MLS Hats</a:t>
            </a:r>
          </a:p>
          <a:p>
            <a:endParaRPr lang="en-US" altLang="ko-KR" sz="1400" b="1" dirty="0"/>
          </a:p>
          <a:p>
            <a:r>
              <a:rPr lang="en-US" altLang="ko-KR" sz="1400" b="1" dirty="0" smtClean="0"/>
              <a:t>	All tested </a:t>
            </a:r>
            <a:r>
              <a:rPr lang="en-US" altLang="ko-KR" sz="1400" b="1" dirty="0" err="1" smtClean="0"/>
              <a:t>MicroPython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l</a:t>
            </a:r>
            <a:r>
              <a:rPr lang="en-US" altLang="ko-KR" sz="1400" b="1" dirty="0" smtClean="0"/>
              <a:t>ibrary and test code supports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93367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254" y="107504"/>
            <a:ext cx="6657785" cy="87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Pico Base A1 :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Pico Base A1 for Raspberry Pi Pico.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2x20 GPIO header for top side and bottom side.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smtClean="0"/>
              <a:t>A hardware RESET button, 41x65mm.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Product :	MLS Pico Base A1 PCBA (PCB Assembled)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MLS Pico Base A1 Set (include Raspberry Pi Pico and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		 soldered </a:t>
            </a:r>
            <a:r>
              <a:rPr lang="en-US" altLang="ko-KR" sz="1400" dirty="0"/>
              <a:t>two 1x20 Male </a:t>
            </a:r>
            <a:r>
              <a:rPr lang="en-US" altLang="ko-KR" sz="1400" dirty="0" smtClean="0"/>
              <a:t>header)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Pico Base A1 is for MLS Hat base for </a:t>
            </a:r>
            <a:r>
              <a:rPr lang="en-US" altLang="ko-KR" sz="1400" dirty="0"/>
              <a:t>P</a:t>
            </a:r>
            <a:r>
              <a:rPr lang="en-US" altLang="ko-KR" sz="1400" dirty="0" smtClean="0"/>
              <a:t>ico MCU users. </a:t>
            </a:r>
            <a:endParaRPr lang="en-US" altLang="ko-KR" sz="1400" b="1" dirty="0"/>
          </a:p>
          <a:p>
            <a:endParaRPr lang="en-US" altLang="ko-KR" sz="8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MLS Hat interconnected 2x20 GPIO header.  </a:t>
            </a:r>
            <a:endParaRPr lang="en-US" altLang="ko-KR" sz="1400" dirty="0"/>
          </a:p>
          <a:p>
            <a:r>
              <a:rPr lang="en-US" altLang="ko-KR" sz="1400" dirty="0" smtClean="0"/>
              <a:t>	Raspberry Pi Pico has Two 1x20 headers both side of board.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Pico board size is 20x50mm.</a:t>
            </a:r>
          </a:p>
          <a:p>
            <a:r>
              <a:rPr lang="en-US" altLang="ko-KR" sz="1400" dirty="0"/>
              <a:t>	</a:t>
            </a:r>
            <a:r>
              <a:rPr lang="en-US" altLang="ko-KR" sz="1400" b="1" dirty="0" smtClean="0"/>
              <a:t>Pico board form factor is too small to practical functionality.</a:t>
            </a:r>
          </a:p>
          <a:p>
            <a:endParaRPr lang="en-US" altLang="ko-KR" sz="800" dirty="0"/>
          </a:p>
          <a:p>
            <a:r>
              <a:rPr lang="en-US" altLang="ko-KR" sz="1400" dirty="0" smtClean="0"/>
              <a:t>	Left side : 2x20 GPIO header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Right side : IO Connector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Top side : Various device, for example Bluetooth or </a:t>
            </a:r>
            <a:r>
              <a:rPr lang="en-US" altLang="ko-KR" sz="1400" dirty="0" err="1" smtClean="0"/>
              <a:t>WiFi</a:t>
            </a:r>
            <a:r>
              <a:rPr lang="en-US" altLang="ko-KR" sz="1400" dirty="0" smtClean="0"/>
              <a:t> modules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Bottom side : Buttons and DIPSW</a:t>
            </a:r>
            <a:endParaRPr lang="en-US" altLang="ko-KR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18" y="2195735"/>
            <a:ext cx="2448629" cy="3969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77" y="2195735"/>
            <a:ext cx="2769311" cy="3969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72816" y="6170489"/>
            <a:ext cx="3739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Top View                                     Bottom 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10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7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772816" y="6170489"/>
            <a:ext cx="3739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Top View                                     Bottom View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4" y="4693028"/>
            <a:ext cx="6860207" cy="40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70" y="446889"/>
            <a:ext cx="42005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10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8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254" y="107504"/>
            <a:ext cx="5929828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MLS Hat-0 :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MLS Hat-0 for Raspberry Pi 3/4 2x20 GPIO.</a:t>
            </a:r>
          </a:p>
          <a:p>
            <a:r>
              <a:rPr lang="en-US" altLang="ko-KR" sz="1400" dirty="0" smtClean="0"/>
              <a:t>		2x20 GPIO header for left and right side.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smtClean="0"/>
              <a:t>Left and right 5V, 3.3V LEDs, 49x65mm.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Product :	MLS Hat-0 PCBA (PCB Assembled)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	DIPSW </a:t>
            </a:r>
            <a:r>
              <a:rPr lang="en-US" altLang="ko-KR" sz="1400" dirty="0"/>
              <a:t>Usage </a:t>
            </a:r>
            <a:r>
              <a:rPr lang="en-US" altLang="ko-KR" sz="1400" dirty="0" smtClean="0"/>
              <a:t>: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smtClean="0"/>
              <a:t>1 : </a:t>
            </a:r>
            <a:r>
              <a:rPr lang="en-US" altLang="ko-KR" sz="1400" dirty="0"/>
              <a:t>GPIO A (Left) 5V Enable &amp; LED A(5V) On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2 : </a:t>
            </a:r>
            <a:r>
              <a:rPr lang="en-US" altLang="ko-KR" sz="1400" dirty="0"/>
              <a:t>GPIO A (Left) 3V3 Enable &amp; LED A(3V3) </a:t>
            </a:r>
            <a:r>
              <a:rPr lang="en-US" altLang="ko-KR" sz="1400" dirty="0" smtClean="0"/>
              <a:t>On</a:t>
            </a:r>
          </a:p>
          <a:p>
            <a:r>
              <a:rPr lang="en-US" altLang="ko-KR" sz="1400" dirty="0" smtClean="0"/>
              <a:t>		3 : </a:t>
            </a:r>
            <a:r>
              <a:rPr lang="en-US" altLang="ko-KR" sz="1400" dirty="0"/>
              <a:t>GPIO B (Right) 5V Enable &amp; LED B(5V) On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4 : </a:t>
            </a:r>
            <a:r>
              <a:rPr lang="en-US" altLang="ko-KR" sz="1400" dirty="0"/>
              <a:t>GPIO B (Right) 3V3 Enable &amp; LED B(3V3) 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5424" y="5319233"/>
            <a:ext cx="3832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Top Side                                        Bottom Side</a:t>
            </a:r>
            <a:endParaRPr lang="ko-KR" altLang="en-US" sz="1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52" y="1865669"/>
            <a:ext cx="3059338" cy="344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18" y="1835696"/>
            <a:ext cx="2699778" cy="3479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43" y="7118807"/>
            <a:ext cx="3651085" cy="137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1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67001"/>
            <a:ext cx="887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Nov. 2021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996952" y="8867000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AESLAB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90582" y="885504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9</a:t>
            </a:r>
            <a:endParaRPr lang="ko-KR" altLang="en-US" sz="1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" y="839918"/>
            <a:ext cx="634785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2728" y="293222"/>
            <a:ext cx="267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MLS Hat-0 use example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2143" y="4922806"/>
            <a:ext cx="632583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Left side </a:t>
            </a:r>
            <a:r>
              <a:rPr lang="en-US" altLang="ko-KR" sz="1400" dirty="0" err="1" smtClean="0"/>
              <a:t>RPi</a:t>
            </a:r>
            <a:r>
              <a:rPr lang="en-US" altLang="ko-KR" sz="1400" dirty="0" smtClean="0"/>
              <a:t> GPIO board		</a:t>
            </a:r>
            <a:r>
              <a:rPr lang="en-US" altLang="ko-KR" sz="1400" u="sng" dirty="0" err="1" smtClean="0"/>
              <a:t>RPi</a:t>
            </a:r>
            <a:r>
              <a:rPr lang="en-US" altLang="ko-KR" sz="1400" u="sng" dirty="0" smtClean="0"/>
              <a:t> means Raspberry Pi.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I2C 0.91” 128x32 OLED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I2C BME280 Temperature and Humidity sensor</a:t>
            </a:r>
          </a:p>
          <a:p>
            <a:r>
              <a:rPr lang="en-US" altLang="ko-KR" sz="1400" dirty="0" smtClean="0"/>
              <a:t>	LED, Buzzer, TR-Output, Digital Input, DIPSW(x4), Command SW</a:t>
            </a:r>
          </a:p>
          <a:p>
            <a:r>
              <a:rPr lang="en-US" altLang="ko-KR" sz="1400" dirty="0" smtClean="0"/>
              <a:t>	RS-485 Wire Communication module</a:t>
            </a:r>
            <a:endParaRPr lang="en-US" altLang="ko-KR" sz="1400" dirty="0"/>
          </a:p>
          <a:p>
            <a:r>
              <a:rPr lang="en-US" altLang="ko-KR" sz="1400" dirty="0" smtClean="0"/>
              <a:t>	SPI RC522 RFID Card Reader with SPI-RJ45 LAN Connector</a:t>
            </a:r>
          </a:p>
          <a:p>
            <a:r>
              <a:rPr lang="en-US" altLang="ko-KR" sz="1400" dirty="0" smtClean="0"/>
              <a:t>	</a:t>
            </a:r>
            <a:endParaRPr lang="en-US" altLang="ko-KR" sz="1400" dirty="0"/>
          </a:p>
          <a:p>
            <a:r>
              <a:rPr lang="en-US" altLang="ko-KR" sz="1400" dirty="0" smtClean="0"/>
              <a:t>Right side </a:t>
            </a:r>
            <a:r>
              <a:rPr lang="en-US" altLang="ko-KR" sz="1400" dirty="0" err="1" smtClean="0"/>
              <a:t>RPi</a:t>
            </a:r>
            <a:r>
              <a:rPr lang="en-US" altLang="ko-KR" sz="1400" dirty="0" smtClean="0"/>
              <a:t> GPIO board</a:t>
            </a:r>
          </a:p>
          <a:p>
            <a:r>
              <a:rPr lang="en-US" altLang="ko-KR" sz="1400" dirty="0" smtClean="0"/>
              <a:t>	UART GPS Module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SPI </a:t>
            </a:r>
            <a:r>
              <a:rPr lang="en-US" altLang="ko-KR" sz="1400" dirty="0" err="1" smtClean="0"/>
              <a:t>LoRa</a:t>
            </a:r>
            <a:r>
              <a:rPr lang="en-US" altLang="ko-KR" sz="1400" dirty="0" smtClean="0"/>
              <a:t> Wireless Communication module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All these previous </a:t>
            </a:r>
            <a:r>
              <a:rPr lang="en-US" altLang="ko-KR" sz="1400" dirty="0" err="1" smtClean="0"/>
              <a:t>RPi</a:t>
            </a:r>
            <a:r>
              <a:rPr lang="en-US" altLang="ko-KR" sz="1400" dirty="0" smtClean="0"/>
              <a:t> GPIO Board functionality works on Pico Base A1 </a:t>
            </a:r>
          </a:p>
          <a:p>
            <a:r>
              <a:rPr lang="en-US" altLang="ko-KR" sz="1400" dirty="0" smtClean="0"/>
              <a:t>and MLS Hat-0. 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RPi</a:t>
            </a:r>
            <a:r>
              <a:rPr lang="en-US" altLang="ko-KR" sz="1400" dirty="0" smtClean="0"/>
              <a:t> 2x20 GPIO </a:t>
            </a:r>
            <a:r>
              <a:rPr lang="en-US" altLang="ko-KR" sz="1400" dirty="0" err="1" smtClean="0"/>
              <a:t>Portmap</a:t>
            </a:r>
            <a:r>
              <a:rPr lang="en-US" altLang="ko-KR" sz="1400" dirty="0" smtClean="0"/>
              <a:t>, BCM Type, </a:t>
            </a:r>
            <a:r>
              <a:rPr lang="en-US" altLang="ko-KR" sz="1400" dirty="0" err="1" smtClean="0"/>
              <a:t>MicroPython</a:t>
            </a:r>
            <a:r>
              <a:rPr lang="en-US" altLang="ko-KR" sz="1400" dirty="0" smtClean="0"/>
              <a:t> define code is available.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8207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7291</TotalTime>
  <Words>257</Words>
  <Application>Microsoft Office PowerPoint</Application>
  <PresentationFormat>화면 슬라이드 쇼(4:3)</PresentationFormat>
  <Paragraphs>470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aeslab@naver.com</dc:creator>
  <cp:lastModifiedBy>aeslab@naver.com</cp:lastModifiedBy>
  <cp:revision>153</cp:revision>
  <dcterms:created xsi:type="dcterms:W3CDTF">2021-09-23T06:44:41Z</dcterms:created>
  <dcterms:modified xsi:type="dcterms:W3CDTF">2021-12-01T17:11:29Z</dcterms:modified>
</cp:coreProperties>
</file>